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1DB0-D52A-42D4-A599-2B925A5403C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F0C6-4CD3-4765-9E9F-BF093A3852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ccammack</dc:creator>
  <cp:lastModifiedBy>ccammack</cp:lastModifiedBy>
  <cp:revision>1</cp:revision>
  <dcterms:created xsi:type="dcterms:W3CDTF">2013-11-05T18:10:24Z</dcterms:created>
  <dcterms:modified xsi:type="dcterms:W3CDTF">2013-11-05T18:10:50Z</dcterms:modified>
</cp:coreProperties>
</file>